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6" r:id="rId2"/>
    <p:sldId id="32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4820"/>
    <a:srgbClr val="EF6B01"/>
    <a:srgbClr val="1F4E79"/>
    <a:srgbClr val="43298B"/>
    <a:srgbClr val="24458C"/>
    <a:srgbClr val="D9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972" autoAdjust="0"/>
    <p:restoredTop sz="94598" autoAdjust="0"/>
  </p:normalViewPr>
  <p:slideViewPr>
    <p:cSldViewPr snapToGrid="0">
      <p:cViewPr>
        <p:scale>
          <a:sx n="100" d="100"/>
          <a:sy n="100" d="100"/>
        </p:scale>
        <p:origin x="-62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E267D-5AE1-47CF-B5CE-698AA0C85CD4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A722E-22FC-406E-B0A0-1484A6B47CF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397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22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26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84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68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2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70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6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31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11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28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96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2681-D4DD-4165-BD84-9137761F2A66}" type="datetimeFigureOut">
              <a:rPr lang="ru-RU" smtClean="0"/>
              <a:pPr/>
              <a:t>03.09.2024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69A3A-EA1A-4B1E-A5EF-8B0C0C3F3F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24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9499474-A501-4B71-B360-CF32D1918306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24B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4800" y="330199"/>
            <a:ext cx="11887200" cy="654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2500" dirty="0" smtClean="0">
                <a:solidFill>
                  <a:srgbClr val="F2F4F8"/>
                </a:solidFill>
                <a:latin typeface="Arial Black" panose="020B0A04020102020204" pitchFamily="34" charset="0"/>
              </a:rPr>
              <a:t>    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Уважаемые учащиеся!</a:t>
            </a:r>
          </a:p>
          <a:p>
            <a:pPr algn="ctr">
              <a:lnSpc>
                <a:spcPts val="3000"/>
              </a:lnSpc>
            </a:pP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Оплатить обучение Вы можете у нашего Банка-партнера АО «Банк Акцепт». Адреса офисов:</a:t>
            </a:r>
          </a:p>
          <a:p>
            <a:pPr>
              <a:lnSpc>
                <a:spcPts val="3000"/>
              </a:lnSpc>
            </a:pPr>
            <a:endParaRPr lang="ru-RU" sz="900" dirty="0" smtClean="0">
              <a:solidFill>
                <a:schemeClr val="bg1">
                  <a:lumMod val="95000"/>
                </a:schemeClr>
              </a:solidFill>
              <a:latin typeface="Montserrat ExtraBold" panose="00000900000000000000" pitchFamily="2" charset="-52"/>
            </a:endParaRPr>
          </a:p>
          <a:p>
            <a:pPr marL="0" lvl="1" indent="-457200">
              <a:buAutoNum type="arabicPeriod"/>
            </a:pP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Центральный офис:  г. Новосибирск, ул. Советская,14 (ближайший)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«Калининский»: г. Новосибирск, ул. Б. Хмельницкого,60/2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«Площадь Станиславского» : г. Новосибирск, ул. Титова,31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«Ленинский»: г. Новосибирск, пл. им. Карла Маркса,7 - ТРК "Сан Сити»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«Краснообский»: р.п. Краснообск, ул. Центральная БIII-2б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«Советский»: г. Новосибирск, Микрорайон "Щ" ул. Героев Труда,18/2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«Бердский»: г. Бердск, ул. Островского,53/1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«Искитимский»: г. Искитим, ул. Комсомольская, д.19Б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«Кольцово»: р.п. Кольцово, Никольский пр-т,1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ДО «Куйбышевский»: г. Куйбышев, ул. Папшева,4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Московский филиал Банка, офис обслуживания: г. Москва, ул. Пятницкая,76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«Барнаульский», офис обслуживания: г. Барнаул, ул. Партизанская, 105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«Омский», офис обслуживания: г. Омск, ул. Полковая,34</a:t>
            </a:r>
          </a:p>
          <a:p>
            <a:pPr marL="0" lvl="1" indent="-457200">
              <a:buAutoNum type="arabicPeriod"/>
            </a:pP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«Красноярский», офис обслуживания: г. Красноярск ул. Молокова,1, к.3</a:t>
            </a:r>
          </a:p>
          <a:p>
            <a:pPr marL="0" lvl="1" indent="-457200">
              <a:buAutoNum type="arabicPeriod"/>
            </a:pPr>
            <a:endParaRPr lang="ru-RU" sz="1600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0" lvl="1" indent="-457200"/>
            <a:r>
              <a:rPr lang="ru-RU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Комиссия за перевод </a:t>
            </a:r>
            <a:r>
              <a:rPr lang="ru-RU" b="1" u="sng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по состоянию на 27.08.2024 </a:t>
            </a:r>
            <a:r>
              <a:rPr lang="ru-RU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составляет: 2% от суммы, минимум 300 руб., максимум 3000 руб.</a:t>
            </a:r>
          </a:p>
          <a:p>
            <a:pPr marL="0" lvl="1" indent="-457200"/>
            <a:endParaRPr lang="ru-RU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Для совершения перевода необходимо указать в заявлении (бланк у кассира): </a:t>
            </a:r>
            <a:r>
              <a:rPr lang="ru-RU" i="1" dirty="0" smtClean="0">
                <a:solidFill>
                  <a:schemeClr val="bg1"/>
                </a:solidFill>
              </a:rPr>
              <a:t>Договор № ________ от ___________, период обучения,  Ф.И.О. обучающегося, сумма.</a:t>
            </a:r>
            <a:endParaRPr lang="ru-RU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0" lvl="1" indent="-457200"/>
            <a:endParaRPr lang="ru-RU" sz="1600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0" lvl="1" indent="-457200"/>
            <a:endParaRPr lang="ru-RU" sz="1600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12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69499474-A501-4B71-B360-CF32D1918306}"/>
              </a:ext>
            </a:extLst>
          </p:cNvPr>
          <p:cNvSpPr/>
          <p:nvPr/>
        </p:nvSpPr>
        <p:spPr>
          <a:xfrm>
            <a:off x="0" y="0"/>
            <a:ext cx="12191999" cy="6851895"/>
          </a:xfrm>
          <a:prstGeom prst="rect">
            <a:avLst/>
          </a:prstGeom>
          <a:solidFill>
            <a:srgbClr val="F24B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35E4E98-8D92-49F1-8096-0C0991A06BF7}"/>
              </a:ext>
            </a:extLst>
          </p:cNvPr>
          <p:cNvSpPr txBox="1"/>
          <p:nvPr/>
        </p:nvSpPr>
        <p:spPr>
          <a:xfrm>
            <a:off x="1181100" y="965200"/>
            <a:ext cx="22796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ru-RU" sz="2800" dirty="0" smtClean="0">
                <a:solidFill>
                  <a:schemeClr val="bg1"/>
                </a:solidFill>
                <a:latin typeface="Monsterrat extra"/>
                <a:ea typeface="Calibri" pitchFamily="34" charset="0"/>
                <a:cs typeface="Times New Roman" pitchFamily="18" charset="0"/>
              </a:rPr>
              <a:t>КОНТАКТЫ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220BFBC-9DA4-4B8F-9EBE-56151619E650}"/>
              </a:ext>
            </a:extLst>
          </p:cNvPr>
          <p:cNvSpPr txBox="1"/>
          <p:nvPr/>
        </p:nvSpPr>
        <p:spPr>
          <a:xfrm>
            <a:off x="1828800" y="2667000"/>
            <a:ext cx="3708400" cy="206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akcept.ru</a:t>
            </a: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bankakcept</a:t>
            </a: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bank_akcept</a:t>
            </a: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profile/588314340297</a:t>
            </a:r>
            <a:endParaRPr lang="ru-RU" sz="2800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>
              <a:lnSpc>
                <a:spcPts val="3000"/>
              </a:lnSpc>
            </a:pP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8 (800) 100-27-37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29F32A3-06CC-4816-8807-D5B1391044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883" y="2984500"/>
            <a:ext cx="1662217" cy="1638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7F3F0EA-A4E4-4656-B4D2-06F4D38AFBB2}"/>
              </a:ext>
            </a:extLst>
          </p:cNvPr>
          <p:cNvSpPr txBox="1"/>
          <p:nvPr/>
        </p:nvSpPr>
        <p:spPr>
          <a:xfrm>
            <a:off x="6731000" y="1866900"/>
            <a:ext cx="39497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Отсканируйте </a:t>
            </a: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QR</a:t>
            </a: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-</a:t>
            </a:r>
            <a:r>
              <a:rPr lang="en-US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code</a:t>
            </a:r>
            <a:r>
              <a:rPr lang="ru-RU" sz="2800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71D049E-58B6-4A9F-8409-CA8CB8F5F98D}"/>
              </a:ext>
            </a:extLst>
          </p:cNvPr>
          <p:cNvSpPr txBox="1"/>
          <p:nvPr/>
        </p:nvSpPr>
        <p:spPr>
          <a:xfrm>
            <a:off x="6235075" y="4787900"/>
            <a:ext cx="21098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1600" dirty="0" smtClean="0">
                <a:solidFill>
                  <a:schemeClr val="bg1"/>
                </a:solidFill>
                <a:latin typeface="Monsterrat extra"/>
                <a:ea typeface="Calibri" pitchFamily="34" charset="0"/>
                <a:cs typeface="Times New Roman" pitchFamily="18" charset="0"/>
              </a:rPr>
              <a:t>САЙТ</a:t>
            </a:r>
          </a:p>
          <a:p>
            <a:pPr algn="ctr">
              <a:lnSpc>
                <a:spcPts val="3000"/>
              </a:lnSpc>
            </a:pPr>
            <a:r>
              <a:rPr lang="ru-RU" sz="1600" dirty="0" smtClean="0">
                <a:solidFill>
                  <a:schemeClr val="bg1"/>
                </a:solidFill>
                <a:latin typeface="Monsterrat extra"/>
                <a:ea typeface="Calibri" pitchFamily="34" charset="0"/>
                <a:cs typeface="Times New Roman" pitchFamily="18" charset="0"/>
              </a:rPr>
              <a:t>АО «Банк Акцепт»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7A8C9CF-CE04-443E-9515-09DA18DA5B13}"/>
              </a:ext>
            </a:extLst>
          </p:cNvPr>
          <p:cNvSpPr txBox="1"/>
          <p:nvPr/>
        </p:nvSpPr>
        <p:spPr>
          <a:xfrm>
            <a:off x="8724901" y="4724400"/>
            <a:ext cx="22157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1600" dirty="0" smtClean="0">
                <a:solidFill>
                  <a:schemeClr val="bg1"/>
                </a:solidFill>
                <a:latin typeface="Monsterrat extra"/>
                <a:ea typeface="Calibri" pitchFamily="34" charset="0"/>
                <a:cs typeface="Times New Roman" pitchFamily="18" charset="0"/>
              </a:rPr>
              <a:t>ТГ-КАНАЛ </a:t>
            </a:r>
          </a:p>
          <a:p>
            <a:pPr algn="ctr">
              <a:lnSpc>
                <a:spcPts val="3000"/>
              </a:lnSpc>
            </a:pPr>
            <a:r>
              <a:rPr lang="ru-RU" sz="1600" dirty="0" smtClean="0">
                <a:solidFill>
                  <a:schemeClr val="bg1"/>
                </a:solidFill>
                <a:latin typeface="Monsterrat extra"/>
                <a:ea typeface="Calibri" pitchFamily="34" charset="0"/>
                <a:cs typeface="Times New Roman" pitchFamily="18" charset="0"/>
              </a:rPr>
              <a:t>АО «Банк Акцепт»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2563" y="2954338"/>
            <a:ext cx="1697037" cy="171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7300" y="2679700"/>
            <a:ext cx="533400" cy="1993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12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50816</TotalTime>
  <Words>282</Words>
  <Application>Microsoft Office PowerPoint</Application>
  <PresentationFormat>Произвольный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designer</dc:creator>
  <cp:lastModifiedBy>user</cp:lastModifiedBy>
  <cp:revision>3047</cp:revision>
  <dcterms:created xsi:type="dcterms:W3CDTF">2023-03-22T03:44:18Z</dcterms:created>
  <dcterms:modified xsi:type="dcterms:W3CDTF">2024-09-03T04:46:16Z</dcterms:modified>
</cp:coreProperties>
</file>